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3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91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2128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365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275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039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060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81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0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80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55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15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830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260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89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35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A8299-EDAD-48B7-9ACE-5F0AB26AA257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295D4A-62C7-43C7-A282-3E772D602B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172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H6:P5: Inkomsten van de overheid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Start</a:t>
            </a:r>
          </a:p>
          <a:p>
            <a:r>
              <a:rPr lang="nl-NL" dirty="0" smtClean="0"/>
              <a:t>Lesdoelen:</a:t>
            </a:r>
          </a:p>
          <a:p>
            <a:pPr>
              <a:buFontTx/>
              <a:buChar char="-"/>
            </a:pPr>
            <a:r>
              <a:rPr lang="nl-NL" dirty="0" smtClean="0"/>
              <a:t>B.T.W</a:t>
            </a:r>
          </a:p>
          <a:p>
            <a:pPr>
              <a:buFontTx/>
              <a:buChar char="-"/>
            </a:pPr>
            <a:r>
              <a:rPr lang="nl-NL" dirty="0" smtClean="0"/>
              <a:t>Accijns</a:t>
            </a:r>
          </a:p>
          <a:p>
            <a:pPr>
              <a:buFontTx/>
              <a:buChar char="-"/>
            </a:pPr>
            <a:r>
              <a:rPr lang="nl-NL" dirty="0" smtClean="0"/>
              <a:t>Begrippen doornemen </a:t>
            </a:r>
            <a:r>
              <a:rPr lang="nl-NL" dirty="0" err="1" smtClean="0"/>
              <a:t>blz</a:t>
            </a:r>
            <a:r>
              <a:rPr lang="nl-NL" smtClean="0"/>
              <a:t> 66</a:t>
            </a:r>
            <a:endParaRPr lang="nl-NL" dirty="0" smtClean="0"/>
          </a:p>
          <a:p>
            <a:pPr marL="45720" indent="0">
              <a:buNone/>
            </a:pPr>
            <a:r>
              <a:rPr lang="nl-NL" dirty="0" smtClean="0"/>
              <a:t>Opdrachten maken 1 t/m </a:t>
            </a:r>
            <a:r>
              <a:rPr lang="nl-NL" dirty="0" smtClean="0"/>
              <a:t>12 (via ELO)</a:t>
            </a:r>
            <a:endParaRPr lang="nl-NL" dirty="0" smtClean="0"/>
          </a:p>
          <a:p>
            <a:pPr marL="45720" indent="0">
              <a:buNone/>
            </a:pPr>
            <a:r>
              <a:rPr lang="nl-NL" dirty="0" smtClean="0"/>
              <a:t>Nakijken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72107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41120" y="498764"/>
            <a:ext cx="9509760" cy="5530815"/>
          </a:xfrm>
        </p:spPr>
        <p:txBody>
          <a:bodyPr/>
          <a:lstStyle/>
          <a:p>
            <a:pPr marL="45720" indent="0">
              <a:buNone/>
            </a:pP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4331855" y="714882"/>
            <a:ext cx="2881746" cy="857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btw</a:t>
            </a:r>
            <a:endParaRPr lang="nl-NL" dirty="0"/>
          </a:p>
        </p:txBody>
      </p:sp>
      <p:cxnSp>
        <p:nvCxnSpPr>
          <p:cNvPr id="7" name="Rechte verbindingslijn met pijl 6"/>
          <p:cNvCxnSpPr>
            <a:stCxn id="4" idx="4"/>
          </p:cNvCxnSpPr>
          <p:nvPr/>
        </p:nvCxnSpPr>
        <p:spPr>
          <a:xfrm flipH="1">
            <a:off x="4719782" y="1571948"/>
            <a:ext cx="1052946" cy="655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>
            <a:off x="5772728" y="1552581"/>
            <a:ext cx="1265381" cy="669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4331855" y="2247097"/>
            <a:ext cx="785091" cy="424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21%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6830292" y="2221807"/>
            <a:ext cx="766618" cy="415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9%</a:t>
            </a:r>
            <a:endParaRPr lang="nl-NL" dirty="0"/>
          </a:p>
        </p:txBody>
      </p:sp>
      <p:sp>
        <p:nvSpPr>
          <p:cNvPr id="12" name="Ovaal 11"/>
          <p:cNvSpPr/>
          <p:nvPr/>
        </p:nvSpPr>
        <p:spPr>
          <a:xfrm>
            <a:off x="4821382" y="3583709"/>
            <a:ext cx="2549236" cy="997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Accijnzen</a:t>
            </a:r>
            <a:endParaRPr lang="nl-NL" dirty="0"/>
          </a:p>
        </p:txBody>
      </p:sp>
      <p:cxnSp>
        <p:nvCxnSpPr>
          <p:cNvPr id="14" name="Rechte verbindingslijn met pijl 13"/>
          <p:cNvCxnSpPr/>
          <p:nvPr/>
        </p:nvCxnSpPr>
        <p:spPr>
          <a:xfrm flipH="1">
            <a:off x="4895273" y="4608945"/>
            <a:ext cx="1200727" cy="461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6096000" y="4581236"/>
            <a:ext cx="0" cy="665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>
            <a:off x="6096000" y="4608945"/>
            <a:ext cx="1500910" cy="511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fgeronde rechthoek 18"/>
          <p:cNvSpPr/>
          <p:nvPr/>
        </p:nvSpPr>
        <p:spPr>
          <a:xfrm>
            <a:off x="3694545" y="4959928"/>
            <a:ext cx="1200727" cy="7481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Alcohol</a:t>
            </a:r>
            <a:endParaRPr lang="nl-NL" dirty="0"/>
          </a:p>
        </p:txBody>
      </p:sp>
      <p:sp>
        <p:nvSpPr>
          <p:cNvPr id="20" name="Afgeronde rechthoek 19"/>
          <p:cNvSpPr/>
          <p:nvPr/>
        </p:nvSpPr>
        <p:spPr>
          <a:xfrm>
            <a:off x="5504873" y="5246255"/>
            <a:ext cx="1209963" cy="496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21" name="Afgeronde rechthoek 20"/>
          <p:cNvSpPr/>
          <p:nvPr/>
        </p:nvSpPr>
        <p:spPr>
          <a:xfrm>
            <a:off x="7213601" y="5140920"/>
            <a:ext cx="1209963" cy="567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tabak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521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34</Words>
  <Application>Microsoft Office PowerPoint</Application>
  <PresentationFormat>Breedbeeld</PresentationFormat>
  <Paragraphs>15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H6:P5: Inkomsten van de overheid</vt:lpstr>
      <vt:lpstr>PowerPoint-presentatie</vt:lpstr>
    </vt:vector>
  </TitlesOfParts>
  <Company>Clusius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H6:P5: Inkomsten van de overheid</dc:title>
  <dc:creator>Jamal Salim</dc:creator>
  <cp:lastModifiedBy>Jamal Salim</cp:lastModifiedBy>
  <cp:revision>1</cp:revision>
  <dcterms:created xsi:type="dcterms:W3CDTF">2020-03-24T11:04:44Z</dcterms:created>
  <dcterms:modified xsi:type="dcterms:W3CDTF">2020-03-24T11:06:52Z</dcterms:modified>
</cp:coreProperties>
</file>